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4" r:id="rId3"/>
    <p:sldId id="260" r:id="rId4"/>
    <p:sldId id="257" r:id="rId5"/>
    <p:sldId id="259" r:id="rId6"/>
    <p:sldId id="268" r:id="rId7"/>
    <p:sldId id="266" r:id="rId8"/>
    <p:sldId id="267" r:id="rId9"/>
    <p:sldId id="269" r:id="rId10"/>
    <p:sldId id="261" r:id="rId11"/>
    <p:sldId id="262" r:id="rId12"/>
    <p:sldId id="263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47" dt="2022-07-25T20:54:35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">
      <pc:chgData name="Scott Oswald" userId="dc556f76c70b138e" providerId="LiveId" clId="{D4641937-16B1-4FA1-BE9B-F8929768D315}" dt="2022-07-25T20:54:35.502" v="468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mod">
        <pc:chgData name="Scott Oswald" userId="dc556f76c70b138e" providerId="LiveId" clId="{D4641937-16B1-4FA1-BE9B-F8929768D315}" dt="2022-07-25T19:18:00.071" v="322" actId="12788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modAnim">
        <pc:chgData name="Scott Oswald" userId="dc556f76c70b138e" providerId="LiveId" clId="{D4641937-16B1-4FA1-BE9B-F8929768D315}" dt="2022-07-25T19:38:23.547" v="4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 ord">
          <ac:chgData name="Scott Oswald" userId="dc556f76c70b138e" providerId="LiveId" clId="{D4641937-16B1-4FA1-BE9B-F8929768D315}" dt="2022-07-25T19:33:15.094" v="355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5T19:33:09.665" v="353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picChg chg="add mod">
          <ac:chgData name="Scott Oswald" userId="dc556f76c70b138e" providerId="LiveId" clId="{D4641937-16B1-4FA1-BE9B-F8929768D315}" dt="2022-07-25T19:33:37.796" v="365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5T19:37:35.192" v="392" actId="1076"/>
          <ac:picMkLst>
            <pc:docMk/>
            <pc:sldMk cId="2834327498" sldId="259"/>
            <ac:picMk id="17" creationId="{04316B4F-7C91-56A7-D531-DB4A86198157}"/>
          </ac:picMkLst>
        </pc:picChg>
        <pc:picChg chg="add mod">
          <ac:chgData name="Scott Oswald" userId="dc556f76c70b138e" providerId="LiveId" clId="{D4641937-16B1-4FA1-BE9B-F8929768D315}" dt="2022-07-25T19:37:43.146" v="396" actId="14100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modSp mod">
        <pc:chgData name="Scott Oswald" userId="dc556f76c70b138e" providerId="LiveId" clId="{D4641937-16B1-4FA1-BE9B-F8929768D315}" dt="2022-07-25T19:03:02.077" v="71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5T19:02:06.225" v="51" actId="20577"/>
          <ac:spMkLst>
            <pc:docMk/>
            <pc:sldMk cId="53583466" sldId="260"/>
            <ac:spMk id="5" creationId="{A614562B-700C-6D2A-F71B-E0A007135956}"/>
          </ac:spMkLst>
        </pc:spChg>
        <pc:picChg chg="mod">
          <ac:chgData name="Scott Oswald" userId="dc556f76c70b138e" providerId="LiveId" clId="{D4641937-16B1-4FA1-BE9B-F8929768D315}" dt="2022-07-25T19:01:43.356" v="22" actId="1076"/>
          <ac:picMkLst>
            <pc:docMk/>
            <pc:sldMk cId="53583466" sldId="260"/>
            <ac:picMk id="4" creationId="{0DB6938C-78D4-97BE-0EDF-CDF5492AA24F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</pc:sldChg>
      <pc:sldChg chg="addSp delSp modSp new mod">
        <pc:chgData name="Scott Oswald" userId="dc556f76c70b138e" providerId="LiveId" clId="{D4641937-16B1-4FA1-BE9B-F8929768D315}" dt="2022-07-25T19:03:02.077" v="71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picChg chg="add mod">
          <ac:chgData name="Scott Oswald" userId="dc556f76c70b138e" providerId="LiveId" clId="{D4641937-16B1-4FA1-BE9B-F8929768D315}" dt="2022-07-15T12:33:43.258" v="16" actId="107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">
        <pc:chgData name="Scott Oswald" userId="dc556f76c70b138e" providerId="LiveId" clId="{D4641937-16B1-4FA1-BE9B-F8929768D315}" dt="2022-07-25T19:03:02.077" v="71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picChg chg="add mod">
          <ac:chgData name="Scott Oswald" userId="dc556f76c70b138e" providerId="LiveId" clId="{D4641937-16B1-4FA1-BE9B-F8929768D315}" dt="2022-07-15T12:33:34.244" v="12" actId="1076"/>
          <ac:picMkLst>
            <pc:docMk/>
            <pc:sldMk cId="1271676220" sldId="263"/>
            <ac:picMk id="4" creationId="{EC8D52ED-B6AC-2B1F-6226-2B87923C0FBB}"/>
          </ac:picMkLst>
        </pc:picChg>
      </pc:sldChg>
      <pc:sldChg chg="new">
        <pc:chgData name="Scott Oswald" userId="dc556f76c70b138e" providerId="LiveId" clId="{D4641937-16B1-4FA1-BE9B-F8929768D315}" dt="2022-07-25T19:15:39.521" v="313" actId="680"/>
        <pc:sldMkLst>
          <pc:docMk/>
          <pc:sldMk cId="4217684091" sldId="264"/>
        </pc:sldMkLst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modAnim">
        <pc:chgData name="Scott Oswald" userId="dc556f76c70b138e" providerId="LiveId" clId="{D4641937-16B1-4FA1-BE9B-F8929768D315}" dt="2022-07-25T20:53:58.437" v="465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06.773" v="467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">
        <pc:chgData name="Scott Oswald" userId="dc556f76c70b138e" providerId="LiveId" clId="{D4641937-16B1-4FA1-BE9B-F8929768D315}" dt="2022-07-25T19:52:30.769" v="449" actId="478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35.502" v="468"/>
        <pc:sldMkLst>
          <pc:docMk/>
          <pc:sldMk cId="3480515077" sldId="269"/>
        </pc:sldMkLst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picChg chg="add mod">
          <ac:chgData name="Scott Oswald" userId="dc556f76c70b138e" providerId="LiveId" clId="{D4641937-16B1-4FA1-BE9B-F8929768D315}" dt="2022-07-25T20:15:44.299" v="463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2022-07-25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4" y="365125"/>
            <a:ext cx="11681476" cy="6177044"/>
          </a:xfrm>
        </p:spPr>
      </p:pic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190047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172807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E1ED-3184-AF06-2DA4-BFBAC129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D4D7-CAA6-489B-8106-F2A71011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4" y="574160"/>
            <a:ext cx="11448751" cy="4662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17429" y="5261388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A7AEE3-919C-4027-2DEF-67C01FDA1E43}"/>
              </a:ext>
            </a:extLst>
          </p:cNvPr>
          <p:cNvSpPr/>
          <p:nvPr/>
        </p:nvSpPr>
        <p:spPr>
          <a:xfrm>
            <a:off x="760888" y="365125"/>
            <a:ext cx="10515600" cy="6309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943A3-479A-9AD1-AFA9-6B2F98F8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E88634-795A-BC64-E255-CF2377B3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48"/>
          <a:stretch/>
        </p:blipFill>
        <p:spPr>
          <a:xfrm>
            <a:off x="1317093" y="393110"/>
            <a:ext cx="9557815" cy="6225794"/>
          </a:xfrm>
        </p:spPr>
      </p:pic>
    </p:spTree>
    <p:extLst>
      <p:ext uri="{BB962C8B-B14F-4D97-AF65-F5344CB8AC3E}">
        <p14:creationId xmlns:p14="http://schemas.microsoft.com/office/powerpoint/2010/main" val="336509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822126"/>
            <a:ext cx="3193169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43316" y="189861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5309332" y="3461489"/>
            <a:ext cx="3294954" cy="303138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A3EC477-94AA-7A39-8D9C-EFCD9F7AA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183" y="3482094"/>
            <a:ext cx="3007813" cy="30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932921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51</Words>
  <Application>Microsoft Office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2022-07-25T20:54:44Z</dcterms:modified>
</cp:coreProperties>
</file>